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66" r:id="rId4"/>
    <p:sldId id="262" r:id="rId5"/>
    <p:sldId id="269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330" y="17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C74466-16B5-4CAC-AF71-5D688BCE5ACB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1600" y="1393063"/>
            <a:ext cx="7200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Красновишерский</a:t>
            </a:r>
            <a:r>
              <a:rPr lang="ru-RU" sz="26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городской округ</a:t>
            </a:r>
          </a:p>
          <a:p>
            <a:pPr algn="ctr"/>
            <a:endParaRPr lang="ru-RU" sz="4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Народная дружина 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«ПРАВОПОРЯДОК»</a:t>
            </a:r>
          </a:p>
          <a:p>
            <a:pPr algn="ctr"/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2020 г.</a:t>
            </a:r>
            <a:endParaRPr lang="ru-RU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965245" cy="1202485"/>
          </a:xfrm>
        </p:spPr>
        <p:txBody>
          <a:bodyPr>
            <a:normAutofit/>
          </a:bodyPr>
          <a:lstStyle/>
          <a:p>
            <a:pPr algn="r"/>
            <a:r>
              <a:rPr lang="ru-RU" sz="28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Красновишерский</a:t>
            </a:r>
            <a:r>
              <a:rPr lang="ru-RU" sz="2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городской округ</a:t>
            </a:r>
            <a:br>
              <a:rPr lang="ru-RU" sz="2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НД «ПРАВОПОРЯДОК</a:t>
            </a:r>
            <a:r>
              <a:rPr lang="ru-RU" sz="2800" dirty="0" smtClean="0">
                <a:solidFill>
                  <a:schemeClr val="tx2"/>
                </a:solidFill>
              </a:rPr>
              <a:t>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Народная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дружина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«Правопорядок»  внесена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в региональный реестр народных дружин или общественных объединений правоохранительной направленности Пермского края 25 мая 2015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г.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составе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народной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дружины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«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Правопорядок» 8 народных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дружинников.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Командир народной дружины – Михайлов Валерий Викторович.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31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1403648" y="2060848"/>
            <a:ext cx="6480720" cy="3663741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В своей работе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народная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дружина «Правопорядок» руководствуется Федеральным законом от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апреля 2014 г. № 44-ФЗ «Об участии граждан в охране общественного порядка», законами Пермского края, нормативно-правовыми актами Пермского края,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Красновишерского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городского округа, Уставом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Каждый раз перед выходом на охрану общественного порядка командир народной дружины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В.В.Михайлов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проводит инструктаж.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78810"/>
            <a:ext cx="70231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1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В целях обеспечения общественного порядка за 10 </a:t>
            </a:r>
            <a:r>
              <a:rPr lang="ru-RU" sz="2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месяцев </a:t>
            </a:r>
            <a:r>
              <a:rPr lang="ru-RU" sz="2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2020 </a:t>
            </a:r>
            <a:r>
              <a:rPr lang="ru-RU" sz="2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года </a:t>
            </a:r>
            <a:br>
              <a:rPr lang="ru-RU" sz="2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народные </a:t>
            </a:r>
            <a:r>
              <a:rPr lang="ru-RU" sz="2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дружинники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98448" y="2204864"/>
            <a:ext cx="6657928" cy="3744416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приняли участие в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патрулировании улиц и общественных мест в г. Красновишерске для пресечения правонарушений 44 раза;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приняли участие в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проведении совместно с Отделением МВД России по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Красновишерскому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городскому округу 16 оперативно-профилактических мероприятий;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приняли участие в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рейдах по профилактике правонарушений на воде совместно с Соликамским участком ФКУ «Центр ГИМС МЧС России по Пермскому краю»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4 раза;</a:t>
            </a:r>
          </a:p>
          <a:p>
            <a:pPr algn="just">
              <a:spcAft>
                <a:spcPts val="1200"/>
              </a:spcAft>
            </a:pP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algn="just">
              <a:spcAft>
                <a:spcPts val="1200"/>
              </a:spcAft>
            </a:pP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52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 rot="-60000">
            <a:off x="899803" y="1007693"/>
            <a:ext cx="3457114" cy="210040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Courier New" pitchFamily="49" charset="0"/>
                <a:cs typeface="Courier New" pitchFamily="49" charset="0"/>
              </a:rPr>
              <a:t>обеспечивали  охрану общественного порядка при проведении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8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культурно-массовых и 1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0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спортивно-массовых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мероприятий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59">
            <a:off x="4800671" y="1134818"/>
            <a:ext cx="3264778" cy="183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293">
            <a:off x="960801" y="3395585"/>
            <a:ext cx="3474290" cy="194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696">
            <a:off x="4787779" y="3465974"/>
            <a:ext cx="3205906" cy="24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48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В результате проделанной работы за истекший период народными дружинниками</a:t>
            </a:r>
            <a:endParaRPr lang="ru-RU" sz="28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564904"/>
            <a:ext cx="6196405" cy="315816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выявлено 14 административных правонарушений;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проведено 337 </a:t>
            </a:r>
            <a:r>
              <a:rPr lang="ru-RU" smtClean="0"/>
              <a:t>профилактических бесед.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9710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54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541</TotalTime>
  <Words>220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Презентация PowerPoint</vt:lpstr>
      <vt:lpstr>Красновишерский городской округ НД «ПРАВОПОРЯДОК»</vt:lpstr>
      <vt:lpstr>Презентация PowerPoint</vt:lpstr>
      <vt:lpstr>В целях обеспечения общественного порядка за 10 месяцев 2020 года  народные дружинники</vt:lpstr>
      <vt:lpstr>Презентация PowerPoint</vt:lpstr>
      <vt:lpstr>В результате проделанной работы за истекший период народными дружинниками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37</cp:revision>
  <dcterms:created xsi:type="dcterms:W3CDTF">2019-10-11T03:55:30Z</dcterms:created>
  <dcterms:modified xsi:type="dcterms:W3CDTF">2020-11-03T03:44:50Z</dcterms:modified>
</cp:coreProperties>
</file>